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Bungee"/>
      <p:regular r:id="rId12"/>
    </p:embeddedFont>
    <p:embeddedFont>
      <p:font typeface="Rajdhani Medium"/>
      <p:regular r:id="rId13"/>
      <p:bold r:id="rId14"/>
    </p:embeddedFont>
    <p:embeddedFont>
      <p:font typeface="Advent Pro Medium"/>
      <p:regular r:id="rId15"/>
      <p:bold r:id="rId16"/>
      <p:italic r:id="rId17"/>
      <p:boldItalic r:id="rId18"/>
    </p:embeddedFont>
    <p:embeddedFont>
      <p:font typeface="Advent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-bold.fntdata"/><Relationship Id="rId22" Type="http://schemas.openxmlformats.org/officeDocument/2006/relationships/font" Target="fonts/AdventPro-boldItalic.fntdata"/><Relationship Id="rId21" Type="http://schemas.openxmlformats.org/officeDocument/2006/relationships/font" Target="fonts/Advent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jdhaniMedium-regular.fntdata"/><Relationship Id="rId12" Type="http://schemas.openxmlformats.org/officeDocument/2006/relationships/font" Target="fonts/Bungee-regular.fntdata"/><Relationship Id="rId15" Type="http://schemas.openxmlformats.org/officeDocument/2006/relationships/font" Target="fonts/AdventProMedium-regular.fntdata"/><Relationship Id="rId14" Type="http://schemas.openxmlformats.org/officeDocument/2006/relationships/font" Target="fonts/RajdhaniMedium-bold.fntdata"/><Relationship Id="rId17" Type="http://schemas.openxmlformats.org/officeDocument/2006/relationships/font" Target="fonts/AdventProMedium-italic.fntdata"/><Relationship Id="rId16" Type="http://schemas.openxmlformats.org/officeDocument/2006/relationships/font" Target="fonts/AdventProMedium-bold.fntdata"/><Relationship Id="rId19" Type="http://schemas.openxmlformats.org/officeDocument/2006/relationships/font" Target="fonts/AdventPro-regular.fntdata"/><Relationship Id="rId18" Type="http://schemas.openxmlformats.org/officeDocument/2006/relationships/font" Target="fonts/AdventPr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9221c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9221c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819577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819577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04d455c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704d455c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704d455c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704d455c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704d455c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704d455c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704d455c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704d455c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" type="subTitle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2" type="ctrTitle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3" type="subTitle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4" type="ctrTitle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5" type="subTitle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6" type="ctrTitle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7" type="subTitle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8" type="ctrTitle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9" type="subTitle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3" type="ctrTitle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4" type="subTitle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ctrTitle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ctrTitle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subTitle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5" type="ctrTitle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6" type="subTitle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ctrTitle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3" type="ctrTitle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4" type="subTitle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5" type="ctrTitle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6" type="subTitle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7" type="ctrTitle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8" type="subTitle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hasCustomPrompt="1" type="title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hasCustomPrompt="1" idx="3" type="title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/>
          <p:nvPr>
            <p:ph idx="4" type="body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hasCustomPrompt="1" idx="5" type="title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/>
          <p:nvPr>
            <p:ph idx="6" type="body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ctrTitle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ctrTitle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ctrTitle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9" type="ctrTitle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3" type="subTitle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4" type="ctrTitle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5" type="subTitle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body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>
            <a:hlinkClick/>
          </p:cNvPr>
          <p:cNvSpPr/>
          <p:nvPr/>
        </p:nvSpPr>
        <p:spPr>
          <a:xfrm>
            <a:off x="1068400" y="2413000"/>
            <a:ext cx="1769700" cy="785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Disciplina: Gestão e Qualidade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38"/>
          <p:cNvSpPr txBox="1"/>
          <p:nvPr>
            <p:ph type="ctrTitle"/>
          </p:nvPr>
        </p:nvSpPr>
        <p:spPr>
          <a:xfrm>
            <a:off x="1080900" y="1203900"/>
            <a:ext cx="69822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Projeto: Uniplano – Documento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38">
            <a:hlinkClick/>
          </p:cNvPr>
          <p:cNvSpPr/>
          <p:nvPr/>
        </p:nvSpPr>
        <p:spPr>
          <a:xfrm>
            <a:off x="3001500" y="2821225"/>
            <a:ext cx="3704400" cy="1979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Integrantes: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Seiki de Almeida – RA: 823117418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Assensio Barbosa – RA: 82318879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Willians Gabriel Gomes Pereira – RA: 823133377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Caique Coelho de Oliveira Ramos – RA: 82312240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Caio Ryan Prado Sobral – RA: 825112919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1052525" y="2596488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276675" y="1147475"/>
            <a:ext cx="87459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Uniplano foi idealizado como uma solução prática para universitários que enfrentam dificuldades com a organização de suas atividades.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Nossa proposta é desenvolver uma aplicação web que </a:t>
            </a:r>
            <a:r>
              <a:rPr lang="en" sz="1300"/>
              <a:t>permite</a:t>
            </a:r>
            <a:r>
              <a:rPr lang="en" sz="1300"/>
              <a:t> gerenciar tarefas e projetos de forma rápida, clara e eficaz.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busca reunir em um só lugar as funções mais essenciais para o dia a dia acadêmico, com foco em simplicidade, usabilidade e controle de prazos.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9"/>
          <p:cNvSpPr txBox="1"/>
          <p:nvPr>
            <p:ph type="title"/>
          </p:nvPr>
        </p:nvSpPr>
        <p:spPr>
          <a:xfrm>
            <a:off x="1052525" y="341363"/>
            <a:ext cx="6555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e Justificativa</a:t>
            </a:r>
            <a:endParaRPr/>
          </a:p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276675" y="3212425"/>
            <a:ext cx="42558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Dentro do escopo do projeto, estão incluídas as seguintes funcionalidades: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Login com autenticação segura para cada usuário.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Criação, edição, exclusão e visualização de projetos.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Gerenciamento de tarefas com status, prazos e organização por ordem de entrega.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Interface web compatível com diferentes tamanhos de tela.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0" name="Google Shape;160;p39"/>
          <p:cNvSpPr txBox="1"/>
          <p:nvPr>
            <p:ph idx="1" type="body"/>
          </p:nvPr>
        </p:nvSpPr>
        <p:spPr>
          <a:xfrm>
            <a:off x="4532475" y="3212425"/>
            <a:ext cx="4490100" cy="23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Funcionalidades que ficaram fora do escopo inicial: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Envio de notificações automáticas (e-mail, push).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Integração com calendários externos como Google Agenda.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Compartilhamento de projetos e versão mobile nativa.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Esses itens poderão ser considerados em futuras versões do sistema.</a:t>
            </a:r>
            <a:endParaRPr sz="1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ctrTitle"/>
          </p:nvPr>
        </p:nvSpPr>
        <p:spPr>
          <a:xfrm>
            <a:off x="2213800" y="183200"/>
            <a:ext cx="45705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e Arquitetura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40"/>
          <p:cNvSpPr txBox="1"/>
          <p:nvPr>
            <p:ph idx="1" type="subTitle"/>
          </p:nvPr>
        </p:nvSpPr>
        <p:spPr>
          <a:xfrm>
            <a:off x="184825" y="888800"/>
            <a:ext cx="8724300" cy="4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Uniplano será desenvolvido com uma arquitetura web moderna e modular, utilizando: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Front-end: desenvolvido em React, focando em responsividade e experiência do usuário.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Back-end: desenvolvido em Node.js, oferecendo escalabilidade e bom desempenho.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Banco de dados: PostgreSQL, para armazenar de forma segura todos os dados do usuário e dos projetos.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Ambientes utilizados: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Desenvolvimento local com configurações replicando o ambiente final.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Homologação para testes com base nas entregas parciais.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Além disso, será utilizado o GitHub para versionamento e colaboração da equipe.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/>
              </a:rPr>
              <a:t>!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167" name="Google Shape;167;p4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68" name="Google Shape;168;p40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40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-148125" y="365550"/>
            <a:ext cx="51054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Requisitos Funcionais e Não Funcionais</a:t>
            </a:r>
            <a:endParaRPr sz="1900"/>
          </a:p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256275" y="1326300"/>
            <a:ext cx="4296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Funcionais (o que o sistema faz):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Autenticar usuários com login e senha.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Permitir cadastro, edição e visualização de projetos.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Criar e organizar tarefas por prazos e status.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Relacionar tarefas a projetos específicos.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Não Funcionais (como o sistema se comporta):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Interface deve ser amigável e fácil de navegar, mesmo para novos usuários.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Operações principais devem ter resposta em até 3 segundos.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Segurança de dados, incluindo criptografia de senhas.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Compatibilidade com navegadores como Chrome, Firefox e Edge.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41"/>
          <p:cNvSpPr txBox="1"/>
          <p:nvPr>
            <p:ph type="ctrTitle"/>
          </p:nvPr>
        </p:nvSpPr>
        <p:spPr>
          <a:xfrm>
            <a:off x="4481425" y="365550"/>
            <a:ext cx="5105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Planejamento e Cronograma</a:t>
            </a:r>
            <a:endParaRPr sz="1900"/>
          </a:p>
        </p:txBody>
      </p:sp>
      <p:sp>
        <p:nvSpPr>
          <p:cNvPr id="177" name="Google Shape;177;p41"/>
          <p:cNvSpPr txBox="1"/>
          <p:nvPr>
            <p:ph idx="1" type="subTitle"/>
          </p:nvPr>
        </p:nvSpPr>
        <p:spPr>
          <a:xfrm>
            <a:off x="4957275" y="1326300"/>
            <a:ext cx="4296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projeto foi planejado para ser executado em aproximadamente 12 semanas, dividido em etapas com entregas contínuas: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Início e planejamento: 03 a 13 de junho.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Levantamento de requisitos e arquitetura: até 27 de junho.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3. Desenvolvimento dos módulos principais: até 25 de julho.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4. Testes e validações: 28 de julho a 8 de agosto.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5. Entrega final e homologação: até 10 de agosto.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abordagem escolhida foi ágil, permitindo revisões rápidas e ajustes durante o processo de desenvolvimento.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ctrTitle"/>
          </p:nvPr>
        </p:nvSpPr>
        <p:spPr>
          <a:xfrm>
            <a:off x="2019300" y="17162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de Testes</a:t>
            </a:r>
            <a:endParaRPr/>
          </a:p>
        </p:txBody>
      </p:sp>
      <p:sp>
        <p:nvSpPr>
          <p:cNvPr id="183" name="Google Shape;183;p42"/>
          <p:cNvSpPr txBox="1"/>
          <p:nvPr>
            <p:ph idx="1" type="subTitle"/>
          </p:nvPr>
        </p:nvSpPr>
        <p:spPr>
          <a:xfrm>
            <a:off x="297100" y="877225"/>
            <a:ext cx="8654100" cy="3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plano de testes foi pensado para identificar falhas antes da homologação. As estratégias envolvem diferentes níveis de teste: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unitários: verificam o funcionamento de pequenas partes do código isoladamente.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integração: testam a comunicação entre os módulos, como back-end e banco de dados.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sistema: avaliam o comportamento geral da aplicação, simulando o uso real.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usabilidade: focam na clareza da interface e na facilidade de navegação.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desempenho: garantem que o sistema funcione bem mesmo com múltiplos acessos.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ferramentas utilizadas foram Cypress, Postman, JMeter e SonarQube.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ctrTitle"/>
          </p:nvPr>
        </p:nvSpPr>
        <p:spPr>
          <a:xfrm>
            <a:off x="575375" y="161475"/>
            <a:ext cx="3501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Teste e Cobertura</a:t>
            </a:r>
            <a:endParaRPr/>
          </a:p>
        </p:txBody>
      </p:sp>
      <p:sp>
        <p:nvSpPr>
          <p:cNvPr id="189" name="Google Shape;189;p43"/>
          <p:cNvSpPr txBox="1"/>
          <p:nvPr>
            <p:ph idx="1" type="subTitle"/>
          </p:nvPr>
        </p:nvSpPr>
        <p:spPr>
          <a:xfrm>
            <a:off x="79325" y="817575"/>
            <a:ext cx="4493700" cy="4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Durante o desenvolvimento, foram definidos casos de teste para validar cada funcionalidade: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válido: o sistema permite acesso e exibe mensagem de boas-vindas.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inválido: retorna erro e impede acesso indevido.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Cadastro de projeto: salva corretamente e aparece na lista de projetos.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Organização por prazo: permite visualizar tarefas ordenadas pela data de entrega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plano de testes garante a cobertura total dos requisitos funcionais e principais requisitos não funcionais.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Além disso, cada caso de teste foi mapeado para o requisito correspondente, garantindo rastreabilidade.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 txBox="1"/>
          <p:nvPr>
            <p:ph type="ctrTitle"/>
          </p:nvPr>
        </p:nvSpPr>
        <p:spPr>
          <a:xfrm>
            <a:off x="5146350" y="161475"/>
            <a:ext cx="3501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Configuração</a:t>
            </a:r>
            <a:endParaRPr/>
          </a:p>
        </p:txBody>
      </p:sp>
      <p:sp>
        <p:nvSpPr>
          <p:cNvPr id="191" name="Google Shape;191;p43"/>
          <p:cNvSpPr txBox="1"/>
          <p:nvPr>
            <p:ph idx="1" type="subTitle"/>
          </p:nvPr>
        </p:nvSpPr>
        <p:spPr>
          <a:xfrm>
            <a:off x="4650300" y="817575"/>
            <a:ext cx="4493700" cy="4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equipe utilizou o Git para controle de versão, com o fluxo de trabalho Git Flow, que divide o projeto em diferentes ramos: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main: código de produção.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develop: código em desenvolvimento.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feature: novas funcionalidades.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release: preparação para versão final.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hotfix: correções urgentes.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repositório no GitHub permitiu: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Controle detalhado das mudanças no código.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Colaboração entre os integrantes da equipe.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Possibilidade de reverter versões se necessário.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Automação de testes e integração contínua.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>
            <p:ph type="ctrTitle"/>
          </p:nvPr>
        </p:nvSpPr>
        <p:spPr>
          <a:xfrm>
            <a:off x="2151975" y="2022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97" name="Google Shape;197;p44"/>
          <p:cNvSpPr txBox="1"/>
          <p:nvPr>
            <p:ph idx="1" type="subTitle"/>
          </p:nvPr>
        </p:nvSpPr>
        <p:spPr>
          <a:xfrm>
            <a:off x="542025" y="907875"/>
            <a:ext cx="83583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construção do Uniplano foi uma experiência completa de aplicação prática da Engenharia de Software.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Aprendizados do grupo: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Planejamento eficaz com uso de cronogramas e estimativas realistas.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Criação de documentação estruturada e clara.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Importância dos testes para qualidade do sistema.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Trabalho em equipe com ferramentas reais do mercado.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Ao final, entregamos um sistema funcional, seguro e bem organizado, que resolve um problema real enfrentado por estudantes universitários.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